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56" r:id="rId2"/>
    <p:sldId id="318" r:id="rId3"/>
    <p:sldId id="319" r:id="rId4"/>
    <p:sldId id="320" r:id="rId5"/>
    <p:sldId id="321" r:id="rId6"/>
    <p:sldId id="322" r:id="rId7"/>
    <p:sldId id="323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06" autoAdjust="0"/>
    <p:restoredTop sz="86403" autoAdjust="0"/>
  </p:normalViewPr>
  <p:slideViewPr>
    <p:cSldViewPr>
      <p:cViewPr varScale="1">
        <p:scale>
          <a:sx n="100" d="100"/>
          <a:sy n="100" d="100"/>
        </p:scale>
        <p:origin x="-5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648" y="142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2A3E33A-DD94-4A0A-8F07-96915FB48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77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0E0210D-1A63-4BB7-8A0C-3267DDEF9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35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18092A-4FC3-40F2-B006-2C50CC7E9CA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  <a:p>
            <a:pPr eaLnBrk="1" hangingPunct="1"/>
            <a:r>
              <a:rPr lang="en-US" smtClean="0"/>
              <a:t>World War II involved specialized aircraft produced in large numbers by various combatant nations, and many makes of familiar names domestically became known internationally.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WWI spurred acft production, the acft were not available in the beginning of the war. </a:t>
            </a:r>
          </a:p>
          <a:p>
            <a:pPr eaLnBrk="1" hangingPunct="1"/>
            <a:r>
              <a:rPr lang="en-US" smtClean="0"/>
              <a:t>There were many efforts to prevent war, but the militaristic goals of a few countries pulled other countries into conflict. </a:t>
            </a:r>
          </a:p>
          <a:p>
            <a:pPr eaLnBrk="1" hangingPunct="1"/>
            <a:r>
              <a:rPr lang="en-US" smtClean="0"/>
              <a:t>WWII was worldwide with concentrations of fighting in Europe and the Pacific.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Hitler wanted to acquired more living space which he tried to do by taking starting war with other countries. </a:t>
            </a:r>
          </a:p>
        </p:txBody>
      </p:sp>
    </p:spTree>
    <p:extLst>
      <p:ext uri="{BB962C8B-B14F-4D97-AF65-F5344CB8AC3E}">
        <p14:creationId xmlns:p14="http://schemas.microsoft.com/office/powerpoint/2010/main" val="987486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1FBF32-A78A-4B5C-AAD1-BBEE2B158A1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  <a:p>
            <a:pPr eaLnBrk="1" hangingPunct="1"/>
            <a:r>
              <a:rPr lang="en-US" smtClean="0"/>
              <a:t>World War II involved specialized aircraft produced in large numbers by various combatant nations, and many makes of familiar names domestically became known internationally.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WWI spurred acft production, the acft were not available in the beginning of the war. </a:t>
            </a:r>
          </a:p>
          <a:p>
            <a:pPr eaLnBrk="1" hangingPunct="1"/>
            <a:r>
              <a:rPr lang="en-US" smtClean="0"/>
              <a:t>There were many efforts to prevent war, but the militaristic goals of a few countries pulled other countries into conflict. </a:t>
            </a:r>
          </a:p>
          <a:p>
            <a:pPr eaLnBrk="1" hangingPunct="1"/>
            <a:r>
              <a:rPr lang="en-US" smtClean="0"/>
              <a:t>WWII was worldwide with concentrations of fighting in Europe and the Pacific.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Hitler wanted to acquired more living space which he tried to do by taking starting war with other countries. </a:t>
            </a:r>
          </a:p>
        </p:txBody>
      </p:sp>
    </p:spTree>
    <p:extLst>
      <p:ext uri="{BB962C8B-B14F-4D97-AF65-F5344CB8AC3E}">
        <p14:creationId xmlns:p14="http://schemas.microsoft.com/office/powerpoint/2010/main" val="4249269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1FBF32-A78A-4B5C-AAD1-BBEE2B158A1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  <a:p>
            <a:pPr eaLnBrk="1" hangingPunct="1"/>
            <a:r>
              <a:rPr lang="en-US" smtClean="0"/>
              <a:t>World War II involved specialized aircraft produced in large numbers by various combatant nations, and many makes of familiar names domestically became known internationally.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WWI spurred acft production, the acft were not available in the beginning of the war. </a:t>
            </a:r>
          </a:p>
          <a:p>
            <a:pPr eaLnBrk="1" hangingPunct="1"/>
            <a:r>
              <a:rPr lang="en-US" smtClean="0"/>
              <a:t>There were many efforts to prevent war, but the militaristic goals of a few countries pulled other countries into conflict. </a:t>
            </a:r>
          </a:p>
          <a:p>
            <a:pPr eaLnBrk="1" hangingPunct="1"/>
            <a:r>
              <a:rPr lang="en-US" smtClean="0"/>
              <a:t>WWII was worldwide with concentrations of fighting in Europe and the Pacific.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Hitler wanted to acquired more living space which he tried to do by taking starting war with other countries. </a:t>
            </a:r>
          </a:p>
        </p:txBody>
      </p:sp>
    </p:spTree>
    <p:extLst>
      <p:ext uri="{BB962C8B-B14F-4D97-AF65-F5344CB8AC3E}">
        <p14:creationId xmlns:p14="http://schemas.microsoft.com/office/powerpoint/2010/main" val="4249269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1FBF32-A78A-4B5C-AAD1-BBEE2B158A1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  <a:p>
            <a:pPr eaLnBrk="1" hangingPunct="1"/>
            <a:r>
              <a:rPr lang="en-US" smtClean="0"/>
              <a:t>World War II involved specialized aircraft produced in large numbers by various combatant nations, and many makes of familiar names domestically became known internationally.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WWI spurred acft production, the acft were not available in the beginning of the war. </a:t>
            </a:r>
          </a:p>
          <a:p>
            <a:pPr eaLnBrk="1" hangingPunct="1"/>
            <a:r>
              <a:rPr lang="en-US" smtClean="0"/>
              <a:t>There were many efforts to prevent war, but the militaristic goals of a few countries pulled other countries into conflict. </a:t>
            </a:r>
          </a:p>
          <a:p>
            <a:pPr eaLnBrk="1" hangingPunct="1"/>
            <a:r>
              <a:rPr lang="en-US" smtClean="0"/>
              <a:t>WWII was worldwide with concentrations of fighting in Europe and the Pacific.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Hitler wanted to acquired more living space which he tried to do by taking starting war with other countries. </a:t>
            </a:r>
          </a:p>
        </p:txBody>
      </p:sp>
    </p:spTree>
    <p:extLst>
      <p:ext uri="{BB962C8B-B14F-4D97-AF65-F5344CB8AC3E}">
        <p14:creationId xmlns:p14="http://schemas.microsoft.com/office/powerpoint/2010/main" val="4249269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1FBF32-A78A-4B5C-AAD1-BBEE2B158A1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  <a:p>
            <a:pPr eaLnBrk="1" hangingPunct="1"/>
            <a:r>
              <a:rPr lang="en-US" smtClean="0"/>
              <a:t>World War II involved specialized aircraft produced in large numbers by various combatant nations, and many makes of familiar names domestically became known internationally.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WWI spurred acft production, the acft were not available in the beginning of the war. </a:t>
            </a:r>
          </a:p>
          <a:p>
            <a:pPr eaLnBrk="1" hangingPunct="1"/>
            <a:r>
              <a:rPr lang="en-US" smtClean="0"/>
              <a:t>There were many efforts to prevent war, but the militaristic goals of a few countries pulled other countries into conflict. </a:t>
            </a:r>
          </a:p>
          <a:p>
            <a:pPr eaLnBrk="1" hangingPunct="1"/>
            <a:r>
              <a:rPr lang="en-US" smtClean="0"/>
              <a:t>WWII was worldwide with concentrations of fighting in Europe and the Pacific.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Hitler wanted to acquired more living space which he tried to do by taking starting war with other countries. </a:t>
            </a:r>
          </a:p>
        </p:txBody>
      </p:sp>
    </p:spTree>
    <p:extLst>
      <p:ext uri="{BB962C8B-B14F-4D97-AF65-F5344CB8AC3E}">
        <p14:creationId xmlns:p14="http://schemas.microsoft.com/office/powerpoint/2010/main" val="4249269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1FBF32-A78A-4B5C-AAD1-BBEE2B158A1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  <a:p>
            <a:pPr eaLnBrk="1" hangingPunct="1"/>
            <a:r>
              <a:rPr lang="en-US" smtClean="0"/>
              <a:t>World War II involved specialized aircraft produced in large numbers by various combatant nations, and many makes of familiar names domestically became known internationally.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WWI spurred acft production, the acft were not available in the beginning of the war. </a:t>
            </a:r>
          </a:p>
          <a:p>
            <a:pPr eaLnBrk="1" hangingPunct="1"/>
            <a:r>
              <a:rPr lang="en-US" smtClean="0"/>
              <a:t>There were many efforts to prevent war, but the militaristic goals of a few countries pulled other countries into conflict. </a:t>
            </a:r>
          </a:p>
          <a:p>
            <a:pPr eaLnBrk="1" hangingPunct="1"/>
            <a:r>
              <a:rPr lang="en-US" smtClean="0"/>
              <a:t>WWII was worldwide with concentrations of fighting in Europe and the Pacific.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Hitler wanted to acquired more living space which he tried to do by taking starting war with other countries. </a:t>
            </a:r>
          </a:p>
        </p:txBody>
      </p:sp>
    </p:spTree>
    <p:extLst>
      <p:ext uri="{BB962C8B-B14F-4D97-AF65-F5344CB8AC3E}">
        <p14:creationId xmlns:p14="http://schemas.microsoft.com/office/powerpoint/2010/main" val="4249269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1FBF32-A78A-4B5C-AAD1-BBEE2B158A1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  <a:p>
            <a:pPr eaLnBrk="1" hangingPunct="1"/>
            <a:r>
              <a:rPr lang="en-US" smtClean="0"/>
              <a:t>World War II involved specialized aircraft produced in large numbers by various combatant nations, and many makes of familiar names domestically became known internationally.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WWI spurred acft production, the acft were not available in the beginning of the war. </a:t>
            </a:r>
          </a:p>
          <a:p>
            <a:pPr eaLnBrk="1" hangingPunct="1"/>
            <a:r>
              <a:rPr lang="en-US" smtClean="0"/>
              <a:t>There were many efforts to prevent war, but the militaristic goals of a few countries pulled other countries into conflict. </a:t>
            </a:r>
          </a:p>
          <a:p>
            <a:pPr eaLnBrk="1" hangingPunct="1"/>
            <a:r>
              <a:rPr lang="en-US" smtClean="0"/>
              <a:t>WWII was worldwide with concentrations of fighting in Europe and the Pacific.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Hitler wanted to acquired more living space which he tried to do by taking starting war with other countries. </a:t>
            </a:r>
          </a:p>
        </p:txBody>
      </p:sp>
    </p:spTree>
    <p:extLst>
      <p:ext uri="{BB962C8B-B14F-4D97-AF65-F5344CB8AC3E}">
        <p14:creationId xmlns:p14="http://schemas.microsoft.com/office/powerpoint/2010/main" val="424926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581400"/>
            <a:ext cx="9144000" cy="781050"/>
          </a:xfrm>
        </p:spPr>
        <p:txBody>
          <a:bodyPr/>
          <a:lstStyle>
            <a:lvl1pPr algn="ctr"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46600"/>
            <a:ext cx="9144000" cy="787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13525"/>
            <a:ext cx="2133600" cy="16827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613525"/>
            <a:ext cx="2133600" cy="16827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E6972E30-0D0B-441F-A279-CF6086078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68670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F0FF2-DF33-4C79-826D-98EED8C8E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55565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5050" y="0"/>
            <a:ext cx="19621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57340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61848-4B8B-4F72-AFF9-D8BF1DBFD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67805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5B207-CB81-43C4-8836-581CA7089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13762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74F0E-5B51-443E-90CC-7BD89DEC9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3200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38481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9100" y="685800"/>
            <a:ext cx="38481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FBDF1-84B3-4802-8AFE-456FAB24F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63215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FF731-DBEB-46B9-80E8-066714DFA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03665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54D34-5F70-4D8A-90FD-ED31A7BDB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136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0E22A-3CEB-4F0C-B281-DBBDADEE0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75307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87D95-1B2F-473E-BE79-DD18D02D9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43084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26E86-DBEE-46F9-ACB4-5110E1812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71091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7848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5800"/>
            <a:ext cx="78486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849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35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Tahoma" pitchFamily="34" charset="0"/>
              </a:defRPr>
            </a:lvl1pPr>
          </a:lstStyle>
          <a:p>
            <a:pPr>
              <a:defRPr/>
            </a:pPr>
            <a:fld id="{284C80F5-D9B7-4A86-8BDB-0235BE716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6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90600"/>
            <a:ext cx="9144000" cy="7810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0500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Chapter </a:t>
            </a:r>
            <a:r>
              <a:rPr lang="en-US" dirty="0" smtClean="0">
                <a:solidFill>
                  <a:schemeClr val="bg1"/>
                </a:solidFill>
              </a:rPr>
              <a:t>12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Aircraft Maintenance Management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810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Management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97169"/>
            <a:ext cx="9144000" cy="6096000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DOM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Base or station manager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Front line supervisors</a:t>
            </a:r>
            <a:endParaRPr lang="en-US" dirty="0" smtClean="0">
              <a:solidFill>
                <a:srgbClr val="0070C0"/>
              </a:solidFill>
            </a:endParaRP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Investigating infractions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Unsatisfactory performance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Employee conduct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Serious incidents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Offenses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Attendance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Hate-related crimes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Aircraft accidents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810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Management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97169"/>
            <a:ext cx="9144000" cy="6096000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Structure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DOM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Oversees all stations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Pg</a:t>
            </a:r>
            <a:r>
              <a:rPr lang="en-US" dirty="0" smtClean="0">
                <a:solidFill>
                  <a:schemeClr val="bg1"/>
                </a:solidFill>
              </a:rPr>
              <a:t> 146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Manager</a:t>
            </a:r>
            <a:endParaRPr lang="en-US" dirty="0">
              <a:solidFill>
                <a:srgbClr val="0070C0"/>
              </a:solidFill>
            </a:endParaRP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Directs/coordinates department activities</a:t>
            </a:r>
            <a:endParaRPr lang="en-US" dirty="0">
              <a:solidFill>
                <a:schemeClr val="bg1"/>
              </a:solidFill>
            </a:endParaRP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Disseminates policy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Deadlines to ensure completed on time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Reviews/analyzes</a:t>
            </a:r>
          </a:p>
          <a:p>
            <a:pPr marL="2057400" lvl="3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Reports</a:t>
            </a:r>
          </a:p>
          <a:p>
            <a:pPr marL="2057400" lvl="3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Records</a:t>
            </a:r>
          </a:p>
          <a:p>
            <a:pPr marL="2057400" lvl="3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Directives</a:t>
            </a:r>
          </a:p>
          <a:p>
            <a:pPr marL="2057400" lvl="3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Department activities</a:t>
            </a:r>
          </a:p>
        </p:txBody>
      </p:sp>
    </p:spTree>
    <p:extLst>
      <p:ext uri="{BB962C8B-B14F-4D97-AF65-F5344CB8AC3E}">
        <p14:creationId xmlns:p14="http://schemas.microsoft.com/office/powerpoint/2010/main" val="79017607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810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Management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97169"/>
            <a:ext cx="9144000" cy="6096000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Manager</a:t>
            </a:r>
            <a:endParaRPr lang="en-US" dirty="0">
              <a:solidFill>
                <a:srgbClr val="0070C0"/>
              </a:solidFill>
            </a:endParaRP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Monitor costs</a:t>
            </a:r>
            <a:endParaRPr lang="en-US" dirty="0">
              <a:solidFill>
                <a:schemeClr val="bg1"/>
              </a:solidFill>
            </a:endParaRP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Prepare </a:t>
            </a:r>
          </a:p>
          <a:p>
            <a:pPr marL="2057400" lvl="3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Reports</a:t>
            </a:r>
          </a:p>
          <a:p>
            <a:pPr marL="2057400" lvl="3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Budgets </a:t>
            </a:r>
          </a:p>
          <a:p>
            <a:pPr marL="2057400" lvl="3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Records on maintenance departments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Evaluate</a:t>
            </a:r>
          </a:p>
          <a:p>
            <a:pPr marL="2057400" lvl="3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Policies/procedures/practices</a:t>
            </a:r>
          </a:p>
          <a:p>
            <a:pPr marL="2057400" lvl="3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Develop objectives</a:t>
            </a:r>
          </a:p>
          <a:p>
            <a:pPr marL="2057400" lvl="3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Implement/supervise development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Employees</a:t>
            </a:r>
          </a:p>
          <a:p>
            <a:pPr marL="2057400" lvl="3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Hiring, promotion, discharge</a:t>
            </a:r>
          </a:p>
        </p:txBody>
      </p:sp>
    </p:spTree>
    <p:extLst>
      <p:ext uri="{BB962C8B-B14F-4D97-AF65-F5344CB8AC3E}">
        <p14:creationId xmlns:p14="http://schemas.microsoft.com/office/powerpoint/2010/main" val="341320546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810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Management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97169"/>
            <a:ext cx="9144000" cy="6096000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Manager</a:t>
            </a:r>
            <a:endParaRPr lang="en-US" dirty="0">
              <a:solidFill>
                <a:srgbClr val="0070C0"/>
              </a:solidFill>
            </a:endParaRP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People skills</a:t>
            </a:r>
            <a:endParaRPr lang="en-US" dirty="0">
              <a:solidFill>
                <a:schemeClr val="bg1"/>
              </a:solidFill>
            </a:endParaRP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Communication 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Listening 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Good relationship with supervisors/workers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Learn to deal with organized chaos</a:t>
            </a:r>
          </a:p>
        </p:txBody>
      </p:sp>
    </p:spTree>
    <p:extLst>
      <p:ext uri="{BB962C8B-B14F-4D97-AF65-F5344CB8AC3E}">
        <p14:creationId xmlns:p14="http://schemas.microsoft.com/office/powerpoint/2010/main" val="160630031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810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Management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97169"/>
            <a:ext cx="9144000" cy="6096000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Front Line Supervisor</a:t>
            </a:r>
            <a:endParaRPr lang="en-US" dirty="0">
              <a:solidFill>
                <a:srgbClr val="0070C0"/>
              </a:solidFill>
            </a:endParaRP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Day-to-day managerial duties</a:t>
            </a:r>
            <a:endParaRPr lang="en-US" dirty="0">
              <a:solidFill>
                <a:schemeClr val="bg1"/>
              </a:solidFill>
            </a:endParaRP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Delegate work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Results oriented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Safety conscious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Inform upper management</a:t>
            </a:r>
          </a:p>
          <a:p>
            <a:pPr marL="2057400" lvl="3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Out-of-service aircraft</a:t>
            </a:r>
          </a:p>
          <a:p>
            <a:pPr marL="2057400" lvl="3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Emergencies </a:t>
            </a:r>
          </a:p>
          <a:p>
            <a:pPr marL="2057400" lvl="3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Unexpected occurrences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Work well under stress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Aware of industry trends/new developments</a:t>
            </a:r>
          </a:p>
        </p:txBody>
      </p:sp>
    </p:spTree>
    <p:extLst>
      <p:ext uri="{BB962C8B-B14F-4D97-AF65-F5344CB8AC3E}">
        <p14:creationId xmlns:p14="http://schemas.microsoft.com/office/powerpoint/2010/main" val="25737554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810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Management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97169"/>
            <a:ext cx="9144000" cy="6096000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Overhaul Shop Managers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Synchronize with aircraft checks</a:t>
            </a: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Kept informed of daily progress</a:t>
            </a:r>
          </a:p>
          <a:p>
            <a:pPr marL="2057400" lvl="3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Work progress</a:t>
            </a:r>
          </a:p>
          <a:p>
            <a:pPr marL="2057400" lvl="3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Materials used/needed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Management concerns</a:t>
            </a:r>
            <a:endParaRPr lang="en-US" dirty="0">
              <a:solidFill>
                <a:srgbClr val="0070C0"/>
              </a:solidFill>
            </a:endParaRPr>
          </a:p>
          <a:p>
            <a:pPr marL="1200150" lvl="1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Aircraft out-of-service</a:t>
            </a:r>
            <a:endParaRPr lang="en-US" dirty="0">
              <a:solidFill>
                <a:schemeClr val="bg1"/>
              </a:solidFill>
            </a:endParaRP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Prioritize daily challenges</a:t>
            </a:r>
            <a:endParaRPr lang="en-US" dirty="0">
              <a:solidFill>
                <a:schemeClr val="bg1"/>
              </a:solidFill>
            </a:endParaRPr>
          </a:p>
          <a:p>
            <a:pPr marL="1600200" lvl="2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Creative decision-making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31266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lancholy abstract design template">
  <a:themeElements>
    <a:clrScheme name="Melancholy abstract design template 12">
      <a:dk1>
        <a:srgbClr val="777777"/>
      </a:dk1>
      <a:lt1>
        <a:srgbClr val="969696"/>
      </a:lt1>
      <a:dk2>
        <a:srgbClr val="686B5D"/>
      </a:dk2>
      <a:lt2>
        <a:srgbClr val="4E4E44"/>
      </a:lt2>
      <a:accent1>
        <a:srgbClr val="909082"/>
      </a:accent1>
      <a:accent2>
        <a:srgbClr val="809EA8"/>
      </a:accent2>
      <a:accent3>
        <a:srgbClr val="B9BAB6"/>
      </a:accent3>
      <a:accent4>
        <a:srgbClr val="7F7F7F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Melancholy abstract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elancholy abstract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12">
        <a:dk1>
          <a:srgbClr val="777777"/>
        </a:dk1>
        <a:lt1>
          <a:srgbClr val="969696"/>
        </a:lt1>
        <a:dk2>
          <a:srgbClr val="686B5D"/>
        </a:dk2>
        <a:lt2>
          <a:srgbClr val="4E4E44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7F7F7F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template</Template>
  <TotalTime>7523</TotalTime>
  <Words>849</Words>
  <Application>Microsoft Office PowerPoint</Application>
  <PresentationFormat>On-screen Show (4:3)</PresentationFormat>
  <Paragraphs>134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Melancholy abstract design template</vt:lpstr>
      <vt:lpstr> </vt:lpstr>
      <vt:lpstr>Management</vt:lpstr>
      <vt:lpstr>Management</vt:lpstr>
      <vt:lpstr>Management</vt:lpstr>
      <vt:lpstr>Management</vt:lpstr>
      <vt:lpstr>Management</vt:lpstr>
      <vt:lpstr>Management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Atkins</dc:creator>
  <cp:lastModifiedBy>SCHEUCHNER, GERALD A CTR USAF AMC 618 AOC/XOCMT</cp:lastModifiedBy>
  <cp:revision>432</cp:revision>
  <dcterms:created xsi:type="dcterms:W3CDTF">2007-03-18T23:43:45Z</dcterms:created>
  <dcterms:modified xsi:type="dcterms:W3CDTF">2015-10-19T22:04:34Z</dcterms:modified>
</cp:coreProperties>
</file>