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36" r:id="rId4"/>
    <p:sldId id="319" r:id="rId5"/>
    <p:sldId id="320" r:id="rId6"/>
    <p:sldId id="337" r:id="rId7"/>
    <p:sldId id="338" r:id="rId8"/>
    <p:sldId id="339" r:id="rId9"/>
    <p:sldId id="340" r:id="rId10"/>
    <p:sldId id="341" r:id="rId11"/>
    <p:sldId id="34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06" autoAdjust="0"/>
    <p:restoredTop sz="86420" autoAdjust="0"/>
  </p:normalViewPr>
  <p:slideViewPr>
    <p:cSldViewPr>
      <p:cViewPr varScale="1">
        <p:scale>
          <a:sx n="93" d="100"/>
          <a:sy n="93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648" y="142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A3E33A-DD94-4A0A-8F07-96915FB48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E0210D-1A63-4BB7-8A0C-3267DDEF9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5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18092A-4FC3-40F2-B006-2C50CC7E9CA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en-US" dirty="0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WWI spurred </a:t>
            </a:r>
            <a:r>
              <a:rPr lang="en-US" dirty="0" err="1" smtClean="0"/>
              <a:t>acft</a:t>
            </a:r>
            <a:r>
              <a:rPr lang="en-US" smtClean="0"/>
              <a:t>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987486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6972E30-0D0B-441F-A279-CF6086078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68670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F0FF2-DF33-4C79-826D-98EED8C8E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5556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1848-4B8B-4F72-AFF9-D8BF1DBF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6780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B207-CB81-43C4-8836-581CA708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376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74F0E-5B51-443E-90CC-7BD89DEC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200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DF1-84B3-4802-8AFE-456FAB24F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321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FF731-DBEB-46B9-80E8-066714DF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03665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4D34-5F70-4D8A-90FD-ED31A7B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136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0E22A-3CEB-4F0C-B281-DBBDADEE0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7530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7D95-1B2F-473E-BE79-DD18D02D9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43084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6E86-DBEE-46F9-ACB4-5110E181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109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fld id="{284C80F5-D9B7-4A86-8BDB-0235BE716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Chapter 19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Maintenance Safety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Hangar Deluge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Sufficient fire suppression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System beneath the floor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Mixes with water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Dispensed throughout hangar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Evacuate personnel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Release suppressant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747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Fall Protection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Specific equipment/procedures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 greater distance than 4 feet to fall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Greater – safety belts, rails, harnesses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Accident/injury reporting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Within 24 hours</a:t>
            </a:r>
            <a:endParaRPr lang="en-US" dirty="0" smtClean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206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Safety Program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Responsibility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Identify/assess all health/safety hazards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Determine protective measures needed for hazardous conditions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Ensure protective clothing/equipment available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Make information available to workers handling hazardous chemicals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Data supplied by manufacturer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Additional info deemed necessary by airline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Provide training on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 of hazards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Location/use of safety equipment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First aid/reporting procedures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Safety Program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Responsibility</a:t>
            </a:r>
            <a:endParaRPr lang="en-US" dirty="0" smtClean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Provide training on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 of hazards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Location/use of safety equipment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First aid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Reporting procedures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Establish/document safety program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TPPM</a:t>
            </a:r>
          </a:p>
        </p:txBody>
      </p:sp>
    </p:spTree>
    <p:extLst>
      <p:ext uri="{BB962C8B-B14F-4D97-AF65-F5344CB8AC3E}">
        <p14:creationId xmlns:p14="http://schemas.microsoft.com/office/powerpoint/2010/main" val="23339032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Airline Safety Manual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Reflects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Policies/procedures on how it does business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Commitment to safety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Customers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Employees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Vendors </a:t>
            </a:r>
          </a:p>
        </p:txBody>
      </p:sp>
    </p:spTree>
    <p:extLst>
      <p:ext uri="{BB962C8B-B14F-4D97-AF65-F5344CB8AC3E}">
        <p14:creationId xmlns:p14="http://schemas.microsoft.com/office/powerpoint/2010/main" val="12458371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Safety Manager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Establishes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Safety rules/procedures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Auditing of facilities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Developing improvements to safety program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Maintaining records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Accidents/incidents involving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Personnel 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Equipment </a:t>
            </a:r>
          </a:p>
        </p:txBody>
      </p:sp>
    </p:spTree>
    <p:extLst>
      <p:ext uri="{BB962C8B-B14F-4D97-AF65-F5344CB8AC3E}">
        <p14:creationId xmlns:p14="http://schemas.microsoft.com/office/powerpoint/2010/main" val="20029712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Supervisor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Responsibilities 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Safety of their facility/personnel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Enforce safety rules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Provide instructions/interpretations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Rules/regulations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Methods of preventing accidents</a:t>
            </a:r>
          </a:p>
        </p:txBody>
      </p:sp>
    </p:spTree>
    <p:extLst>
      <p:ext uri="{BB962C8B-B14F-4D97-AF65-F5344CB8AC3E}">
        <p14:creationId xmlns:p14="http://schemas.microsoft.com/office/powerpoint/2010/main" val="34769341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Employees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Responsibilities 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Compliance with airline rules/practices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Reporting deficiencies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Abnormalities 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Unsafe practices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Unsafe equipment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Proper use of tools/equipment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Apply safety rules learned </a:t>
            </a:r>
            <a:r>
              <a:rPr lang="en-US" smtClean="0">
                <a:solidFill>
                  <a:schemeClr val="bg1"/>
                </a:solidFill>
              </a:rPr>
              <a:t>from training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150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Smoking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Designated areas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 smoking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Inside aircraft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With 50 feet of aircraft parked on ramp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With 50 feet of any refueling activity/equipment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With 50 feet of solvent, oil, paint storage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Inside hangars (except offices, washrooms designated for smoking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Any location designated no smoking</a:t>
            </a:r>
          </a:p>
        </p:txBody>
      </p:sp>
    </p:spTree>
    <p:extLst>
      <p:ext uri="{BB962C8B-B14F-4D97-AF65-F5344CB8AC3E}">
        <p14:creationId xmlns:p14="http://schemas.microsoft.com/office/powerpoint/2010/main" val="104556113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Fire Prevention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Electrostatic discharge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Properly grounded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Volatile materials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Properly </a:t>
            </a:r>
            <a:r>
              <a:rPr lang="en-US" dirty="0" smtClean="0">
                <a:solidFill>
                  <a:schemeClr val="bg1"/>
                </a:solidFill>
              </a:rPr>
              <a:t>stored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Flammable materials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Approved closed containers</a:t>
            </a:r>
            <a:endParaRPr lang="en-US" dirty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531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Melancholy abstract design template 12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elancholy abstrac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lancholy abstrac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template</Template>
  <TotalTime>7950</TotalTime>
  <Words>1256</Words>
  <Application>Microsoft Office PowerPoint</Application>
  <PresentationFormat>On-screen Show (4:3)</PresentationFormat>
  <Paragraphs>176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Melancholy abstract design template</vt:lpstr>
      <vt:lpstr> </vt:lpstr>
      <vt:lpstr>Safety Program</vt:lpstr>
      <vt:lpstr>Safety Program</vt:lpstr>
      <vt:lpstr>Airline Safety Manual</vt:lpstr>
      <vt:lpstr>Safety Manager</vt:lpstr>
      <vt:lpstr>Supervisor</vt:lpstr>
      <vt:lpstr>Employees</vt:lpstr>
      <vt:lpstr>Smoking</vt:lpstr>
      <vt:lpstr>Fire Prevention</vt:lpstr>
      <vt:lpstr>Hangar Deluge Systems</vt:lpstr>
      <vt:lpstr>Fall Protection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Atkins</dc:creator>
  <cp:lastModifiedBy>SCHEUCHNER, GERALD A CTR USAF AMC 618 AOC/XOCMT</cp:lastModifiedBy>
  <cp:revision>472</cp:revision>
  <dcterms:created xsi:type="dcterms:W3CDTF">2007-03-18T23:43:45Z</dcterms:created>
  <dcterms:modified xsi:type="dcterms:W3CDTF">2015-12-07T21:50:24Z</dcterms:modified>
</cp:coreProperties>
</file>