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9" r:id="rId1"/>
  </p:sldMasterIdLst>
  <p:notesMasterIdLst>
    <p:notesMasterId r:id="rId6"/>
  </p:notesMasterIdLst>
  <p:sldIdLst>
    <p:sldId id="262" r:id="rId2"/>
    <p:sldId id="264" r:id="rId3"/>
    <p:sldId id="263" r:id="rId4"/>
    <p:sldId id="265" r:id="rId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366FF"/>
    <a:srgbClr val="99FF99"/>
    <a:srgbClr val="0033CC"/>
    <a:srgbClr val="FF0000"/>
    <a:srgbClr val="08F81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09" autoAdjust="0"/>
    <p:restoredTop sz="94582" autoAdjust="0"/>
  </p:normalViewPr>
  <p:slideViewPr>
    <p:cSldViewPr>
      <p:cViewPr>
        <p:scale>
          <a:sx n="66" d="100"/>
          <a:sy n="66" d="100"/>
        </p:scale>
        <p:origin x="-1320" y="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423C1AB-FBA6-4FDE-88DD-EBDB091B5A52}" type="datetimeFigureOut">
              <a:rPr lang="en-US"/>
              <a:pPr>
                <a:defRPr/>
              </a:pPr>
              <a:t>3/3/2025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7203C70-9CB4-49FB-8537-6B93D599FA9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582D5B-7975-4B15-B7E3-8B4B5A42F075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F807CC4-DC2C-49BC-919F-9662F38502ED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1763404-0FAE-44FF-8036-3F8FC8E6C8C7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T0" fmla="*/ 30 w 21600"/>
                <a:gd name="T1" fmla="*/ 0 h 21231"/>
                <a:gd name="T2" fmla="*/ 163 w 21600"/>
                <a:gd name="T3" fmla="*/ 83 h 21231"/>
                <a:gd name="T4" fmla="*/ 0 w 21600"/>
                <a:gd name="T5" fmla="*/ 83 h 2123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lnTo>
                    <a:pt x="3976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01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3BAE12-B857-4CCC-84A0-C72A07C2DA0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E919CA-752C-4FFD-89DA-81E6472C0F3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194720-C2B3-4D73-A62B-89E25CF50E3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6CA355-3107-41F3-A2B7-AC32FDBC255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90EB0B-695D-40CB-A07C-BC4DB6504EE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BCD8F-6BA5-46F3-B036-25690D75F33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48ED5-A38B-43DE-BDFA-90D718A2063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CF869A-E43D-4A70-886F-4974AEB0302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3243C5-1342-46C4-BA41-F8840644167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387C30-E490-450A-874A-56E9AB801AB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B91C0D-AC18-4D87-B871-F35B2572CBF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3075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33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319 w 21600"/>
                <a:gd name="T3" fmla="*/ 172 h 21600"/>
                <a:gd name="T4" fmla="*/ 0 w 21600"/>
                <a:gd name="T5" fmla="*/ 172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1CEC06A-FFBA-4C9F-A9D8-2E877350526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4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438400" y="25400"/>
            <a:ext cx="4572000" cy="52228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1400" b="1" i="1">
                <a:solidFill>
                  <a:srgbClr val="0000FF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Property of SWIC Air</a:t>
            </a:r>
          </a:p>
          <a:p>
            <a:pPr algn="ctr" eaLnBrk="1" hangingPunct="1"/>
            <a:r>
              <a:rPr lang="en-US" altLang="en-US" sz="1400" b="1">
                <a:solidFill>
                  <a:srgbClr val="0000FF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Manual IFR Flight Plan</a:t>
            </a:r>
            <a:endParaRPr lang="en-US" altLang="en-US" sz="1400">
              <a:latin typeface="Lucida Sans Unicode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  <p:pic>
        <p:nvPicPr>
          <p:cNvPr id="4099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76200" y="-28575"/>
            <a:ext cx="9251950" cy="711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2438400" y="25400"/>
            <a:ext cx="4572000" cy="52228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1400" b="1" i="1">
                <a:solidFill>
                  <a:srgbClr val="0000FF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Property of SWIC Air</a:t>
            </a:r>
          </a:p>
          <a:p>
            <a:pPr algn="ctr" eaLnBrk="1" hangingPunct="1"/>
            <a:r>
              <a:rPr lang="en-US" altLang="en-US" sz="1400" b="1">
                <a:solidFill>
                  <a:srgbClr val="0000FF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Manual IFR Flight Plan</a:t>
            </a:r>
            <a:endParaRPr lang="en-US" altLang="en-US" sz="1400">
              <a:latin typeface="Lucida Sans Unicode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  <p:pic>
        <p:nvPicPr>
          <p:cNvPr id="6147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TEMPLATE Manual Flight Pla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2438400" y="25400"/>
            <a:ext cx="4572000" cy="52228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1400" b="1" i="1">
                <a:solidFill>
                  <a:srgbClr val="0000FF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Property of SWIC Air</a:t>
            </a:r>
          </a:p>
          <a:p>
            <a:pPr algn="ctr" eaLnBrk="1" hangingPunct="1"/>
            <a:r>
              <a:rPr lang="en-US" altLang="en-US" sz="1400" b="1">
                <a:solidFill>
                  <a:srgbClr val="0000FF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Manual IFR Flight Plan</a:t>
            </a:r>
            <a:endParaRPr lang="en-US" altLang="en-US" sz="1400">
              <a:latin typeface="Lucida Sans Unicode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14375" y="-174625"/>
            <a:ext cx="10545763" cy="815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0</TotalTime>
  <Words>27</Words>
  <Application>Microsoft Office PowerPoint</Application>
  <PresentationFormat>On-screen Show (4:3)</PresentationFormat>
  <Paragraphs>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Times New Roman</vt:lpstr>
      <vt:lpstr>Arial</vt:lpstr>
      <vt:lpstr>Wingdings</vt:lpstr>
      <vt:lpstr>Calibri</vt:lpstr>
      <vt:lpstr>Lucida Sans Unicode</vt:lpstr>
      <vt:lpstr>Soaring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2011-10-01T22:17:35Z</dcterms:created>
  <dcterms:modified xsi:type="dcterms:W3CDTF">2025-03-04T00:25:08Z</dcterms:modified>
</cp:coreProperties>
</file>